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1" d="100"/>
          <a:sy n="111" d="100"/>
        </p:scale>
        <p:origin x="543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F50260-4B87-473A-89DF-ECB6A4220F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3AC5A7-AE32-4F84-8F10-7B4E4A0920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02742E-29D6-41C8-AE20-1BD66E7B6F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6437D-7D50-4126-9036-CAD6D5564838}" type="datetimeFigureOut">
              <a:rPr lang="en-US" smtClean="0"/>
              <a:t>1/22/2019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2E4FB2-C12B-4C67-ABE3-64DF5B094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F6399F-B1E9-4B8D-A898-26A3056E1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755AE-E563-44CB-996E-ACB9D2750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9931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EB7FA6-3380-47D4-AB2D-A09E17D443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202F84-2C1C-4385-B2F4-4D76BC6E83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A22AE5-23D4-4300-99E7-32360B27F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6437D-7D50-4126-9036-CAD6D5564838}" type="datetimeFigureOut">
              <a:rPr lang="en-US" smtClean="0"/>
              <a:t>1/22/2019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7EE3FE-562F-4692-92F1-41ECDCCDF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993B3C-FB54-4605-9E2C-9085A2C9B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755AE-E563-44CB-996E-ACB9D2750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3416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5D182F3-C679-4122-87E9-0B28658306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471DEC-B7EE-4ABF-9D22-E9195665E5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9F978E-1514-4E0B-862F-F5C44452DC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6437D-7D50-4126-9036-CAD6D5564838}" type="datetimeFigureOut">
              <a:rPr lang="en-US" smtClean="0"/>
              <a:t>1/22/2019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52A16D-91F5-43A9-8696-02570E141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E1509E-032E-4566-B39C-3D1538B76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755AE-E563-44CB-996E-ACB9D2750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201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DED29-6AAB-4C00-BC2F-0EECCCEDE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642727-E6CE-444B-B41D-EECF56D792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A95B59-8A5B-4B20-875B-CEF51A77D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6437D-7D50-4126-9036-CAD6D5564838}" type="datetimeFigureOut">
              <a:rPr lang="en-US" smtClean="0"/>
              <a:t>1/22/2019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41C8D7-E5AE-4298-8B70-C445DBEE9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01ED3-2B3F-4040-87E2-B9888267F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755AE-E563-44CB-996E-ACB9D2750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4266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6BED9-7EE3-4A47-AF74-873DCA340C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DB570E-AE2F-4783-8849-31F1AACAD9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558AED-0523-4507-B9CA-F820461110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6437D-7D50-4126-9036-CAD6D5564838}" type="datetimeFigureOut">
              <a:rPr lang="en-US" smtClean="0"/>
              <a:t>1/22/2019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D4333D-9191-4CCB-9E35-A8595DC20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F16A81-6201-4B59-A82D-8A35CAD2F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755AE-E563-44CB-996E-ACB9D2750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560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2D50A1-6A73-4BAE-845F-396FF1EA3D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D20199-3CBC-4640-AD70-8633AE7D70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0FA206-B102-4DAE-A1D4-7F5D642DBB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4FCA02-571D-4F63-BC34-2F3096DC57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6437D-7D50-4126-9036-CAD6D5564838}" type="datetimeFigureOut">
              <a:rPr lang="en-US" smtClean="0"/>
              <a:t>1/22/2019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2950A6-44EB-4DA8-954B-6D05CF186E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95B30C-6C7B-4D9F-85D5-254CD5715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755AE-E563-44CB-996E-ACB9D2750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414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20C74-E591-45EE-AE4B-CA6201309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008C23-E912-434A-9019-94E8354570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146F05-2F3D-4ACB-AE2B-B13BCD854A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900711-9BFF-48DF-8DC4-167FF1DB59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37E975F-9006-4D9A-968D-EDCE45E1C1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B39803-88B4-4A72-AB62-1F82F369AF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6437D-7D50-4126-9036-CAD6D5564838}" type="datetimeFigureOut">
              <a:rPr lang="en-US" smtClean="0"/>
              <a:t>1/22/2019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FF82A37-CD0F-4662-9F20-04F714F04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A91D9B-5761-4ABB-A0B7-2F89C0B4D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755AE-E563-44CB-996E-ACB9D2750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5197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B3FAC8-C5FC-401B-9644-EA59A45C6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5E1049-C3CF-432A-80C5-84793357E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6437D-7D50-4126-9036-CAD6D5564838}" type="datetimeFigureOut">
              <a:rPr lang="en-US" smtClean="0"/>
              <a:t>1/22/2019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3A83D4-8F3C-4CAB-B911-A4E42615EE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46A90F-7CA5-4F8F-B97D-852E7D3A6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755AE-E563-44CB-996E-ACB9D2750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687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ABBFE3-2414-4F4F-8839-053EE13F37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6437D-7D50-4126-9036-CAD6D5564838}" type="datetimeFigureOut">
              <a:rPr lang="en-US" smtClean="0"/>
              <a:t>1/22/2019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04D234-B43F-49D0-B756-416B7BF02D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64569E-35FC-49C8-B147-904B88312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755AE-E563-44CB-996E-ACB9D2750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0997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B08F71-1F9F-45DC-983F-86AE27E5B7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8BA53A-8B6C-4BEE-9C7C-040CA3EC00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C7D7B6-AB84-4CB1-A175-53442B0D56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EA3127-3EB3-487D-A240-A3277E3C7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6437D-7D50-4126-9036-CAD6D5564838}" type="datetimeFigureOut">
              <a:rPr lang="en-US" smtClean="0"/>
              <a:t>1/22/2019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A4AFC4-6C86-4C7A-86FC-CD053733A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6D8389-C0C6-4D32-8593-0036DB855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755AE-E563-44CB-996E-ACB9D2750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9234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EDF871-AE50-4A66-B366-9D7C1AC8D5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357563-DD83-4411-82D0-E47A9B131F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D31B41-D4F0-4CBB-8A80-403AB7D6C1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723ACC-6DC7-4CB9-830A-526995D813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6437D-7D50-4126-9036-CAD6D5564838}" type="datetimeFigureOut">
              <a:rPr lang="en-US" smtClean="0"/>
              <a:t>1/22/2019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C283D8-3E08-4149-BD65-0438495F2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B2E0D6-4854-4172-956B-7E071819B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755AE-E563-44CB-996E-ACB9D2750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8954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309976-A2FC-4D87-AE13-FD926392F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78A155-D523-4566-B9AF-B823D70872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C527B8-2DB3-43A3-9C9F-7D772A2A3D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E6437D-7D50-4126-9036-CAD6D5564838}" type="datetimeFigureOut">
              <a:rPr lang="en-US" smtClean="0"/>
              <a:t>1/22/2019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9A65E8-463C-4C94-BFDE-C6A9B4D2E0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C353A4-025E-4BBC-AD5A-DB2E14B36A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E755AE-E563-44CB-996E-ACB9D2750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45350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nap21-slide-1-nada-2019">
            <a:extLst>
              <a:ext uri="{FF2B5EF4-FFF2-40B4-BE49-F238E27FC236}">
                <a16:creationId xmlns:a16="http://schemas.microsoft.com/office/drawing/2014/main" id="{6E4D03BD-D83D-4ED1-8F33-12D4A0F3172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6143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5000">
        <p:fade/>
      </p:transition>
    </mc:Choice>
    <mc:Fallback>
      <p:transition spd="med" advTm="15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nap21-slide-10-nada-2019">
            <a:extLst>
              <a:ext uri="{FF2B5EF4-FFF2-40B4-BE49-F238E27FC236}">
                <a16:creationId xmlns:a16="http://schemas.microsoft.com/office/drawing/2014/main" id="{21721A5F-E4B7-404A-B3E8-4C3B223F97E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238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5000">
        <p:fade/>
      </p:transition>
    </mc:Choice>
    <mc:Fallback>
      <p:transition spd="med" advTm="15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nap21-slide-11-nada-2019">
            <a:extLst>
              <a:ext uri="{FF2B5EF4-FFF2-40B4-BE49-F238E27FC236}">
                <a16:creationId xmlns:a16="http://schemas.microsoft.com/office/drawing/2014/main" id="{599797A2-A9DE-4B00-B8BA-DFE920406A7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1190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5000">
        <p:fade/>
      </p:transition>
    </mc:Choice>
    <mc:Fallback>
      <p:transition spd="med" advTm="15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8512777-0ED8-4BF8-9A93-414F5798CA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1150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5000">
        <p:fade/>
      </p:transition>
    </mc:Choice>
    <mc:Fallback>
      <p:transition spd="med" advTm="15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nap21-slide-13-nada-2019">
            <a:extLst>
              <a:ext uri="{FF2B5EF4-FFF2-40B4-BE49-F238E27FC236}">
                <a16:creationId xmlns:a16="http://schemas.microsoft.com/office/drawing/2014/main" id="{013D0EF1-0952-4C99-826B-4E24CD60778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580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5000">
        <p:fade/>
      </p:transition>
    </mc:Choice>
    <mc:Fallback>
      <p:transition spd="med" advTm="15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nap21-slide-2-nada-2019">
            <a:extLst>
              <a:ext uri="{FF2B5EF4-FFF2-40B4-BE49-F238E27FC236}">
                <a16:creationId xmlns:a16="http://schemas.microsoft.com/office/drawing/2014/main" id="{1766FD73-84BC-4A08-85C1-45688C5D664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9206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5000">
        <p:fade/>
      </p:transition>
    </mc:Choice>
    <mc:Fallback>
      <p:transition spd="med" advTm="15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nap21-slide-3-nada-2019">
            <a:extLst>
              <a:ext uri="{FF2B5EF4-FFF2-40B4-BE49-F238E27FC236}">
                <a16:creationId xmlns:a16="http://schemas.microsoft.com/office/drawing/2014/main" id="{FCB0404F-E8C6-4F46-8CC9-9F9DFE7CE87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9631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5000">
        <p:fade/>
      </p:transition>
    </mc:Choice>
    <mc:Fallback>
      <p:transition spd="med" advTm="15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nap21-slide-4-nada-2019">
            <a:extLst>
              <a:ext uri="{FF2B5EF4-FFF2-40B4-BE49-F238E27FC236}">
                <a16:creationId xmlns:a16="http://schemas.microsoft.com/office/drawing/2014/main" id="{4376F244-1064-40BD-B0BE-3B50F533FA4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281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5000">
        <p:fade/>
      </p:transition>
    </mc:Choice>
    <mc:Fallback>
      <p:transition spd="med" advTm="15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nap21-slide-5-nada-2019">
            <a:extLst>
              <a:ext uri="{FF2B5EF4-FFF2-40B4-BE49-F238E27FC236}">
                <a16:creationId xmlns:a16="http://schemas.microsoft.com/office/drawing/2014/main" id="{40AEAEF0-DC27-4B99-B5C9-A2FCBA97F01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0721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5000">
        <p:fade/>
      </p:transition>
    </mc:Choice>
    <mc:Fallback>
      <p:transition spd="med" advTm="15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nap21-slide-6-nada-2019">
            <a:extLst>
              <a:ext uri="{FF2B5EF4-FFF2-40B4-BE49-F238E27FC236}">
                <a16:creationId xmlns:a16="http://schemas.microsoft.com/office/drawing/2014/main" id="{2CE6DE4E-904D-41A1-9573-E40DC76C4C3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144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5000">
        <p:fade/>
      </p:transition>
    </mc:Choice>
    <mc:Fallback>
      <p:transition spd="med" advTm="15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nap21-slide-7-nada-2019">
            <a:extLst>
              <a:ext uri="{FF2B5EF4-FFF2-40B4-BE49-F238E27FC236}">
                <a16:creationId xmlns:a16="http://schemas.microsoft.com/office/drawing/2014/main" id="{00B9E0C0-42E4-4BE8-8210-A2D1DB6B7EA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646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5000">
        <p:fade/>
      </p:transition>
    </mc:Choice>
    <mc:Fallback>
      <p:transition spd="med" advTm="15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nap21-slide-8-nada-2019">
            <a:extLst>
              <a:ext uri="{FF2B5EF4-FFF2-40B4-BE49-F238E27FC236}">
                <a16:creationId xmlns:a16="http://schemas.microsoft.com/office/drawing/2014/main" id="{5B864E35-B847-46CE-84CF-8E407B92631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6902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5000">
        <p:fade/>
      </p:transition>
    </mc:Choice>
    <mc:Fallback>
      <p:transition spd="med" advTm="15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nap21-slide-9-nada-2019">
            <a:extLst>
              <a:ext uri="{FF2B5EF4-FFF2-40B4-BE49-F238E27FC236}">
                <a16:creationId xmlns:a16="http://schemas.microsoft.com/office/drawing/2014/main" id="{E9D8D7E9-333F-460C-889D-0218417CFAF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849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5000">
        <p:fade/>
      </p:transition>
    </mc:Choice>
    <mc:Fallback>
      <p:transition spd="med" advTm="150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0</Words>
  <Application>Microsoft Office PowerPoint</Application>
  <PresentationFormat>Widescreen</PresentationFormat>
  <Paragraphs>0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Seth Roros</dc:creator>
  <cp:lastModifiedBy>Seth Roros</cp:lastModifiedBy>
  <cp:revision>3</cp:revision>
  <dcterms:created xsi:type="dcterms:W3CDTF">2019-01-18T21:38:04Z</dcterms:created>
  <dcterms:modified xsi:type="dcterms:W3CDTF">2019-01-22T18:54:07Z</dcterms:modified>
</cp:coreProperties>
</file>